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F83C-BB9D-4309-91AB-61A92F5CC6DA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7876-3465-44EC-AE68-318F9AFBB7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0"/>
            <a:ext cx="8534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Surrealism: A 20th-century literary and artistic movement that attempts to express the workings of the subconscious and is characterized by fantastic imagery and incongruous juxtaposition of subject matter.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Juxtaposition- putting things together that normally wouldn’t be together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1920’s After WWI trying to get away from anything too serious. </a:t>
            </a:r>
          </a:p>
          <a:p>
            <a:r>
              <a:rPr lang="en-US" dirty="0" smtClean="0"/>
              <a:t>Trying to liberate the imagination </a:t>
            </a:r>
          </a:p>
          <a:p>
            <a:r>
              <a:rPr lang="en-US" dirty="0" smtClean="0"/>
              <a:t>Using subconscious thoughts and dreams to create artwork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9575" cy="541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Surrealism: A 20th-century literary and artistic movement that attempts to express the workings of the subconscious and is characterized by fantastic imagery and incongruous juxtaposition of subject matter.    Juxtaposition- putting things together that normally wouldn’t be together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Surrealism: A 20th-century literary and artistic movement that attempts to express the workings of the subconscious and is characterized by fantastic imagery and incongruous juxtaposition of subject matter.    Juxtaposition- putting things together that normally wouldn’t be together</dc:title>
  <dc:creator>Samantha Beck</dc:creator>
  <cp:lastModifiedBy>Samantha Beck</cp:lastModifiedBy>
  <cp:revision>28</cp:revision>
  <dcterms:created xsi:type="dcterms:W3CDTF">2013-09-11T15:53:09Z</dcterms:created>
  <dcterms:modified xsi:type="dcterms:W3CDTF">2013-09-11T20:31:01Z</dcterms:modified>
</cp:coreProperties>
</file>