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9" r:id="rId2"/>
    <p:sldId id="292" r:id="rId3"/>
    <p:sldId id="300" r:id="rId4"/>
    <p:sldId id="301" r:id="rId5"/>
    <p:sldId id="273" r:id="rId6"/>
    <p:sldId id="258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74" r:id="rId18"/>
    <p:sldId id="275" r:id="rId19"/>
    <p:sldId id="276" r:id="rId20"/>
    <p:sldId id="277" r:id="rId21"/>
    <p:sldId id="268" r:id="rId22"/>
    <p:sldId id="312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FF99FF"/>
    <a:srgbClr val="8EA5FF"/>
    <a:srgbClr val="CC9700"/>
    <a:srgbClr val="FFFF66"/>
    <a:srgbClr val="F3A10D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2FAFD0D-0B98-4409-B945-4944C437D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F747E29-C843-403B-A917-E3837B7EB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F83932-FFDF-4CDD-94A4-3DB33214C3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186E72A0-133B-4BED-AD61-F88F84CB64C0}" type="slidenum">
              <a:rPr lang="en-US" sz="1200">
                <a:latin typeface="Calibri" charset="0"/>
              </a:rPr>
              <a:pPr algn="r" defTabSz="457200"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3584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AB422A-A021-45FC-8A07-7613340BB5B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0F9437-5E93-4E26-AA01-D736B5E1D93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25D6EC08-1312-47A8-A631-BF57B69BE88D}" type="slidenum">
              <a:rPr lang="en-US" sz="1200">
                <a:latin typeface="Calibri" charset="0"/>
              </a:rPr>
              <a:pPr algn="r" defTabSz="457200"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799CF3-2363-4B49-8ACF-557EEAF26C4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799CF3-2363-4B49-8ACF-557EEAF26C4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799CF3-2363-4B49-8ACF-557EEAF26C4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1F8E4E-08CD-48AD-8800-E54B2FB2418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3E4256-641E-4AEC-9157-D48EDE450E6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5CCA7759-B78C-4BC7-ACCD-19C2E99A0A2F}" type="slidenum">
              <a:rPr lang="en-US" sz="1200">
                <a:latin typeface="Calibri" charset="0"/>
              </a:rPr>
              <a:pPr algn="r" defTabSz="457200"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C21E22-DA0C-4D52-A159-3D192432BB3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E696A9-53D4-492D-86B6-9CC1BF49D17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F20905-F377-4BAF-A39D-28F7E12C936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17A7-F33A-4686-A272-3130C2561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FBAB-FBAE-402A-81EB-846962299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B19FF-6F1D-48DC-A00F-49518C12E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D7A1-EE08-4D55-AF50-0B0D2CD36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D8F3-CCC5-443F-BBA4-F32A82FC8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430B-7088-402A-BC81-D31B8042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15BFF-822C-45FB-8665-24263ADD6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475C-A0EE-4C75-A695-17DF3501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717A-0B5A-4D35-9834-C1DA8D62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264B-0784-40C0-B5A1-48C14F966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A248-37EC-4759-900E-6799623FC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77CD039A-E6A5-41B9-8019-326F8120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52400" y="1992313"/>
            <a:ext cx="89916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66"/>
                </a:solidFill>
                <a:latin typeface="appleberry" pitchFamily="2" charset="0"/>
                <a:cs typeface="Arial" charset="0"/>
              </a:rPr>
              <a:t>Introduction to </a:t>
            </a:r>
          </a:p>
          <a:p>
            <a:pPr algn="ctr"/>
            <a:r>
              <a:rPr lang="en-US" sz="7200">
                <a:solidFill>
                  <a:srgbClr val="00CCFF"/>
                </a:solidFill>
                <a:latin typeface="appleberry" pitchFamily="2" charset="0"/>
                <a:cs typeface="Arial" charset="0"/>
              </a:rPr>
              <a:t>P R I N T M A K I N G </a:t>
            </a: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037013" y="4067175"/>
            <a:ext cx="4724400" cy="2746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209800" y="3884613"/>
            <a:ext cx="4265613" cy="1825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874" name="Picture 2" descr="Intro to printma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image.slidesharecdn.com/introtoprintmakingsansvideo-120201222523-phpapp02/95/intro-to-printmaking-20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http://image.slidesharecdn.com/introtoprintmakingsansvideo-120201222523-phpapp02/95/intro-to-printmaking-21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image.slidesharecdn.com/introtoprintmakingsansvideo-120201222523-phpapp02/95/intro-to-printmaking-22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http://image.slidesharecdn.com/introtoprintmakingsansvideo-120201222523-phpapp02/95/intro-to-printmaking-23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image.slidesharecdn.com/introtoprintmakingsansvideo-120201222523-phpapp02/95/intro-to-printmaking-24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image.slidesharecdn.com/introtoprintmakingsansvideo-120201222523-phpapp02/95/intro-to-printmaking-25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image.slidesharecdn.com/introtoprintmakingsansvideo-120201222523-phpapp02/95/intro-to-printmaking-27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 </a:t>
            </a:r>
            <a:r>
              <a:rPr lang="en-US" sz="6000" u="sng" dirty="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Techniques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0" y="1066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Relief (wood or linoleum)</a:t>
            </a:r>
            <a:endParaRPr lang="en-US" sz="4400" dirty="0">
              <a:solidFill>
                <a:schemeClr val="bg1"/>
              </a:solidFill>
              <a:latin typeface="Century Gothic" charset="0"/>
              <a:cs typeface="Aharoni" pitchFamily="2" charset="-79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t="12000" b="9599"/>
          <a:stretch>
            <a:fillRect/>
          </a:stretch>
        </p:blipFill>
        <p:spPr bwMode="auto">
          <a:xfrm>
            <a:off x="304800" y="2057400"/>
            <a:ext cx="46656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029200" y="1600200"/>
            <a:ext cx="4114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66"/>
                </a:solidFill>
                <a:latin typeface="Century Gothic" charset="0"/>
                <a:cs typeface="Aharoni" pitchFamily="2" charset="-79"/>
              </a:rPr>
              <a:t>Made by carving into the surface of a plate. Ink clings to the un-carved surface of the plate.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8197" r="8197"/>
          <a:stretch>
            <a:fillRect/>
          </a:stretch>
        </p:blipFill>
        <p:spPr bwMode="auto">
          <a:xfrm>
            <a:off x="2743200" y="1752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0" y="1066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Linoleum Relief Print</a:t>
            </a:r>
            <a:endParaRPr lang="en-US" sz="4400" dirty="0">
              <a:solidFill>
                <a:schemeClr val="bg1"/>
              </a:solidFill>
              <a:latin typeface="Century Gothic" charset="0"/>
              <a:cs typeface="Aharoni" pitchFamily="2" charset="-79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 </a:t>
            </a:r>
            <a:r>
              <a:rPr lang="en-US" sz="6000" u="sng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9836" r="8197"/>
          <a:stretch>
            <a:fillRect/>
          </a:stretch>
        </p:blipFill>
        <p:spPr bwMode="auto">
          <a:xfrm>
            <a:off x="5562600" y="914400"/>
            <a:ext cx="3186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0" y="7620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C000"/>
                </a:solidFill>
                <a:latin typeface="appleberry" pitchFamily="2" charset="0"/>
                <a:cs typeface="Aharoni" pitchFamily="2" charset="-79"/>
              </a:rPr>
              <a:t>Relief</a:t>
            </a:r>
            <a:endParaRPr lang="en-US" sz="4400">
              <a:solidFill>
                <a:srgbClr val="FFFF99"/>
              </a:solidFill>
              <a:latin typeface="Century Gothic" charset="0"/>
              <a:cs typeface="Aharoni" pitchFamily="2" charset="-79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 </a:t>
            </a:r>
            <a:r>
              <a:rPr lang="en-US" sz="6000" u="sng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Techniques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 l="22762" t="14529" r="25394" b="20981"/>
          <a:stretch>
            <a:fillRect/>
          </a:stretch>
        </p:blipFill>
        <p:spPr bwMode="auto">
          <a:xfrm>
            <a:off x="609600" y="914400"/>
            <a:ext cx="30622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0" y="4724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CC045A"/>
                </a:solidFill>
                <a:latin typeface="appleberry" pitchFamily="2" charset="0"/>
                <a:cs typeface="Aharoni" pitchFamily="2" charset="-79"/>
              </a:rPr>
              <a:t>PLATE                     PRINT</a:t>
            </a:r>
            <a:endParaRPr lang="en-US" sz="4400">
              <a:solidFill>
                <a:srgbClr val="CC045A"/>
              </a:solidFill>
              <a:latin typeface="Century Gothic" charset="0"/>
              <a:cs typeface="Aharoni" pitchFamily="2" charset="-79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0" y="5410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WHAT DO YOU NOTICE? </a:t>
            </a:r>
            <a:endParaRPr lang="en-US" sz="6000" dirty="0">
              <a:solidFill>
                <a:schemeClr val="bg1"/>
              </a:solidFill>
              <a:latin typeface="Century Gothic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365625"/>
            <a:ext cx="9144000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pPr>
              <a:defRPr/>
            </a:pPr>
            <a:endParaRPr lang="en-US" sz="1050" i="1" dirty="0">
              <a:solidFill>
                <a:srgbClr val="FFFF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3" y="1244600"/>
            <a:ext cx="9144000" cy="191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PRINTING PLATE </a:t>
            </a:r>
            <a:r>
              <a:rPr lang="en-US" sz="3600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the surface on which the picture or design is made this is also called your </a:t>
            </a:r>
            <a:r>
              <a:rPr lang="en-US" sz="3600" b="1" i="1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MATRIX</a:t>
            </a:r>
            <a:r>
              <a:rPr lang="en-US" sz="3600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. </a:t>
            </a:r>
          </a:p>
          <a:p>
            <a:pPr>
              <a:defRPr/>
            </a:pPr>
            <a:endParaRPr lang="en-US" sz="1050" i="1" dirty="0">
              <a:solidFill>
                <a:srgbClr val="FFFF66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3" y="3408363"/>
            <a:ext cx="9144000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FFFFCC"/>
                </a:solidFill>
                <a:latin typeface="Century Gothic" pitchFamily="34" charset="0"/>
                <a:cs typeface="Aharoni" pitchFamily="2" charset="-79"/>
              </a:rPr>
              <a:t>A plate can be anything from copper to a plastic cutting board. </a:t>
            </a:r>
            <a:endParaRPr lang="en-US" sz="3600" dirty="0">
              <a:solidFill>
                <a:srgbClr val="FFFFCC"/>
              </a:solidFill>
              <a:latin typeface="Century Gothic" pitchFamily="34" charset="0"/>
              <a:cs typeface="Aharoni" pitchFamily="2" charset="-79"/>
            </a:endParaRPr>
          </a:p>
          <a:p>
            <a:pPr>
              <a:defRPr/>
            </a:pPr>
            <a:endParaRPr lang="en-US" sz="1050" i="1" dirty="0">
              <a:solidFill>
                <a:srgbClr val="FFFF66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4103" name="Picture 7" descr="http://image.slidesharecdn.com/introtoprintmakingsansvideo-120201222523-phpapp02/95/intro-to-printmaking-2-1024.jpg?cb=1328159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9836" r="8197"/>
          <a:stretch>
            <a:fillRect/>
          </a:stretch>
        </p:blipFill>
        <p:spPr bwMode="auto">
          <a:xfrm>
            <a:off x="5562600" y="914400"/>
            <a:ext cx="3186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0" y="7620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C000"/>
                </a:solidFill>
                <a:latin typeface="appleberry" pitchFamily="2" charset="0"/>
                <a:cs typeface="Aharoni" pitchFamily="2" charset="-79"/>
              </a:rPr>
              <a:t>Relief</a:t>
            </a:r>
            <a:endParaRPr lang="en-US" sz="4400">
              <a:solidFill>
                <a:srgbClr val="FFFF99"/>
              </a:solidFill>
              <a:latin typeface="Century Gothic" charset="0"/>
              <a:cs typeface="Aharoni" pitchFamily="2" charset="-79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 </a:t>
            </a:r>
            <a:r>
              <a:rPr lang="en-US" sz="6000" u="sng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Techniques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 l="22762" t="14529" r="25394" b="20981"/>
          <a:stretch>
            <a:fillRect/>
          </a:stretch>
        </p:blipFill>
        <p:spPr bwMode="auto">
          <a:xfrm>
            <a:off x="609600" y="914400"/>
            <a:ext cx="30622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0" y="4724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CC045A"/>
                </a:solidFill>
                <a:latin typeface="appleberry" pitchFamily="2" charset="0"/>
                <a:cs typeface="Aharoni" pitchFamily="2" charset="-79"/>
              </a:rPr>
              <a:t>PLATE                     PRINT</a:t>
            </a:r>
            <a:endParaRPr lang="en-US" sz="4400">
              <a:solidFill>
                <a:srgbClr val="CC045A"/>
              </a:solidFill>
              <a:latin typeface="Century Gothic" charset="0"/>
              <a:cs typeface="Aharoni" pitchFamily="2" charset="-79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0" y="5410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Prints print in reverse!</a:t>
            </a:r>
            <a:endParaRPr lang="en-US" sz="6000" dirty="0">
              <a:solidFill>
                <a:schemeClr val="bg1"/>
              </a:solidFill>
              <a:latin typeface="Century Gothic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429125" y="914400"/>
            <a:ext cx="4486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3200" dirty="0">
                <a:solidFill>
                  <a:schemeClr val="bg1"/>
                </a:solidFill>
                <a:latin typeface="Century Gothic" charset="0"/>
              </a:rPr>
              <a:t>Why do you suppose some artists choose printmaking, rather than drawing or painting, when they want to communicate their feelings or ideas to lots of people?   </a:t>
            </a:r>
          </a:p>
        </p:txBody>
      </p:sp>
      <p:pic>
        <p:nvPicPr>
          <p:cNvPr id="31747" name="Picture 4" descr="C:\Documents and Settings\Micheldo\Desktop\Mixing Up Online Lessons\slides4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39719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33400"/>
            <a:ext cx="8709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TASK is to create a drawing of an endangered species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Your drawing needs to incorporate TEXTURE through patterns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will transfer this picture onto your piece of linoleum </a:t>
            </a:r>
          </a:p>
        </p:txBody>
      </p:sp>
      <p:pic>
        <p:nvPicPr>
          <p:cNvPr id="107522" name="Picture 2" descr="http://juliannakunstler.com/images_art1/prints/print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Carve the background texture first, leaving your animal blank</a:t>
            </a:r>
          </a:p>
        </p:txBody>
      </p:sp>
      <p:pic>
        <p:nvPicPr>
          <p:cNvPr id="106498" name="Picture 2" descr="http://juliannakunstler.com/images_art1/prints/print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Pick the color you would like for your animal- Print 13 “perfect” copies. You may use different colors. </a:t>
            </a:r>
          </a:p>
        </p:txBody>
      </p:sp>
      <p:pic>
        <p:nvPicPr>
          <p:cNvPr id="108546" name="Picture 2" descr="http://juliannakunstler.com/images_art1/prints/print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368800" cy="3276600"/>
          </a:xfrm>
          <a:prstGeom prst="rect">
            <a:avLst/>
          </a:prstGeom>
          <a:noFill/>
        </p:spPr>
      </p:pic>
      <p:pic>
        <p:nvPicPr>
          <p:cNvPr id="108548" name="Picture 4" descr="http://juliannakunstler.com/images_art1/prints/print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8615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Carve the lines out of your animal, reprint with another color on your colored pages…</a:t>
            </a:r>
          </a:p>
        </p:txBody>
      </p:sp>
      <p:pic>
        <p:nvPicPr>
          <p:cNvPr id="109570" name="Picture 2" descr="http://juliannakunstler.com/images_art1/prints/print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3352800" cy="2514600"/>
          </a:xfrm>
          <a:prstGeom prst="rect">
            <a:avLst/>
          </a:prstGeom>
          <a:noFill/>
        </p:spPr>
      </p:pic>
      <p:pic>
        <p:nvPicPr>
          <p:cNvPr id="109572" name="Picture 4" descr="http://juliannakunstler.com/images_art1/prints/print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762500" cy="3571875"/>
          </a:xfrm>
          <a:prstGeom prst="rect">
            <a:avLst/>
          </a:prstGeom>
          <a:noFill/>
        </p:spPr>
      </p:pic>
      <p:pic>
        <p:nvPicPr>
          <p:cNvPr id="109574" name="Picture 6" descr="http://juliannakunstler.com/images_art1/prints/print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juliannakunstler.com/images_art1/prints/print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7056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Tada! Date in the left corner, Title in the middle, and Name in the right corner, and You’ve made your print!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You will give one to each classmate to make a book, along with 3 paragraphs on your endangered species.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365625"/>
            <a:ext cx="9144000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pPr>
              <a:defRPr/>
            </a:pPr>
            <a:endParaRPr lang="en-US" sz="1050" i="1" dirty="0">
              <a:solidFill>
                <a:srgbClr val="FFFF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3" y="1244600"/>
            <a:ext cx="9144000" cy="191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PRINTING PLATE </a:t>
            </a:r>
            <a:r>
              <a:rPr lang="en-US" sz="3600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the surface on which the picture or design is made this is also called your </a:t>
            </a:r>
            <a:r>
              <a:rPr lang="en-US" sz="3600" b="1" i="1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MATRIX</a:t>
            </a:r>
            <a:r>
              <a:rPr lang="en-US" sz="3600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. </a:t>
            </a:r>
          </a:p>
          <a:p>
            <a:pPr>
              <a:defRPr/>
            </a:pPr>
            <a:endParaRPr lang="en-US" sz="1050" i="1" dirty="0">
              <a:solidFill>
                <a:srgbClr val="FFFF66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3" y="3408363"/>
            <a:ext cx="9144000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FFFFCC"/>
                </a:solidFill>
                <a:latin typeface="Century Gothic" pitchFamily="34" charset="0"/>
                <a:cs typeface="Aharoni" pitchFamily="2" charset="-79"/>
              </a:rPr>
              <a:t>A plate can be anything from copper to a plastic cutting board. </a:t>
            </a:r>
            <a:endParaRPr lang="en-US" sz="3600" dirty="0">
              <a:solidFill>
                <a:srgbClr val="FFFFCC"/>
              </a:solidFill>
              <a:latin typeface="Century Gothic" pitchFamily="34" charset="0"/>
              <a:cs typeface="Aharoni" pitchFamily="2" charset="-79"/>
            </a:endParaRPr>
          </a:p>
          <a:p>
            <a:pPr>
              <a:defRPr/>
            </a:pPr>
            <a:endParaRPr lang="en-US" sz="1050" i="1" dirty="0">
              <a:solidFill>
                <a:srgbClr val="FFFF66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93186" name="Picture 2" descr="http://image.slidesharecdn.com/introtoprintmakingsansvideo-120201222523-phpapp02/95/intro-to-printmaking-3-1024.jpg?cb=1328159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365625"/>
            <a:ext cx="9144000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itchFamily="34" charset="0"/>
              <a:cs typeface="Aharoni" pitchFamily="2" charset="-79"/>
            </a:endParaRPr>
          </a:p>
          <a:p>
            <a:pPr>
              <a:defRPr/>
            </a:pPr>
            <a:endParaRPr lang="en-US" sz="1050" i="1" dirty="0">
              <a:solidFill>
                <a:srgbClr val="FFFF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3" y="1244600"/>
            <a:ext cx="9144000" cy="191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PRINTING PLATE </a:t>
            </a:r>
            <a:r>
              <a:rPr lang="en-US" sz="3600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the surface on which the picture or design is made this is also called your </a:t>
            </a:r>
            <a:r>
              <a:rPr lang="en-US" sz="3600" b="1" i="1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MATRIX</a:t>
            </a:r>
            <a:r>
              <a:rPr lang="en-US" sz="3600" dirty="0">
                <a:solidFill>
                  <a:srgbClr val="FFFF66"/>
                </a:solidFill>
                <a:latin typeface="Century Gothic" pitchFamily="34" charset="0"/>
                <a:cs typeface="Aharoni" pitchFamily="2" charset="-79"/>
              </a:rPr>
              <a:t>. </a:t>
            </a:r>
          </a:p>
          <a:p>
            <a:pPr>
              <a:defRPr/>
            </a:pPr>
            <a:endParaRPr lang="en-US" sz="1050" i="1" dirty="0">
              <a:solidFill>
                <a:srgbClr val="FFFF66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3" y="3408363"/>
            <a:ext cx="9144000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FFFFCC"/>
                </a:solidFill>
                <a:latin typeface="Century Gothic" pitchFamily="34" charset="0"/>
                <a:cs typeface="Aharoni" pitchFamily="2" charset="-79"/>
              </a:rPr>
              <a:t>A plate can be anything from copper to a plastic cutting board. </a:t>
            </a:r>
            <a:endParaRPr lang="en-US" sz="3600" dirty="0">
              <a:solidFill>
                <a:srgbClr val="FFFFCC"/>
              </a:solidFill>
              <a:latin typeface="Century Gothic" pitchFamily="34" charset="0"/>
              <a:cs typeface="Aharoni" pitchFamily="2" charset="-79"/>
            </a:endParaRPr>
          </a:p>
          <a:p>
            <a:pPr>
              <a:defRPr/>
            </a:pPr>
            <a:endParaRPr lang="en-US" sz="1050" i="1" dirty="0">
              <a:solidFill>
                <a:srgbClr val="FFFF66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95234" name="Picture 2" descr="http://image.slidesharecdn.com/introtoprintmakingsansvideo-120201222523-phpapp02/95/intro-to-printmaking-4-728.jpg?cb=1328159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 </a:t>
            </a:r>
            <a:r>
              <a:rPr lang="en-US" sz="6000" u="sng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Techniques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43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Relief</a:t>
            </a:r>
            <a:endParaRPr lang="en-US" sz="5500" dirty="0">
              <a:solidFill>
                <a:schemeClr val="bg1"/>
              </a:solidFill>
              <a:latin typeface="Century Gothic" charset="0"/>
              <a:cs typeface="Aharoni" pitchFamily="2" charset="-79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4925" y="4013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Silkscreen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997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Lithography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76200" y="1981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Intaglio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213" y="58324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appleberry" pitchFamily="2" charset="0"/>
                <a:cs typeface="Aharoni" pitchFamily="2" charset="-79"/>
              </a:rPr>
              <a:t>Monoprint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588" y="5029200"/>
            <a:ext cx="91440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solidFill>
                  <a:schemeClr val="bg1"/>
                </a:solidFill>
                <a:latin typeface="appleberry" pitchFamily="2" charset="0"/>
                <a:ea typeface="ＭＳ Ｐゴシック" pitchFamily="34" charset="-128"/>
                <a:cs typeface="Aharoni" pitchFamily="2" charset="-79"/>
              </a:rPr>
              <a:t>Collagraph</a:t>
            </a:r>
            <a:endParaRPr lang="en-US" sz="55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202" name="Picture 10" descr="http://image.slidesharecdn.com/introtoprintmakingsansvideo-120201222523-phpapp02/95/intro-to-printmaking-5-728.jpg?cb=1328159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Micheldo\Desktop\Mixing Up Online Lessons\slides4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54113"/>
            <a:ext cx="5119688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appleberry" pitchFamily="2" charset="0"/>
                <a:cs typeface="Aharoni" pitchFamily="2" charset="-79"/>
              </a:rPr>
              <a:t>PRINTMAKING PRESS</a:t>
            </a:r>
          </a:p>
        </p:txBody>
      </p:sp>
      <p:pic>
        <p:nvPicPr>
          <p:cNvPr id="6149" name="Picture 5" descr="http://image.slidesharecdn.com/introtoprintmakingsansvideo-120201222523-phpapp02/95/intro-to-printmaking-6-728.jpg?cb=13281599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http://image.slidesharecdn.com/introtoprintmakingsansvideo-120201222523-phpapp02/95/intro-to-printmaking-7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97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image.slidesharecdn.com/introtoprintmakingsansvideo-120201222523-phpapp02/95/intro-to-printmaking-8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http://image.slidesharecdn.com/introtoprintmakingsansvideo-120201222523-phpapp02/95/intro-to-printmaking-9-728.jpg?cb=1328159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343</Words>
  <Application>Microsoft Office PowerPoint</Application>
  <PresentationFormat>On-screen Show (4:3)</PresentationFormat>
  <Paragraphs>56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ＭＳ Ｐゴシック</vt:lpstr>
      <vt:lpstr>Century Gothic</vt:lpstr>
      <vt:lpstr>Aharoni</vt:lpstr>
      <vt:lpstr>appleberry</vt:lpstr>
      <vt:lpstr>MetaBook-Roman</vt:lpstr>
      <vt:lpstr>Calibri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Sam's Laptop</cp:lastModifiedBy>
  <cp:revision>38</cp:revision>
  <cp:lastPrinted>2011-09-22T17:48:01Z</cp:lastPrinted>
  <dcterms:created xsi:type="dcterms:W3CDTF">2011-07-31T21:07:03Z</dcterms:created>
  <dcterms:modified xsi:type="dcterms:W3CDTF">2014-12-07T01:55:50Z</dcterms:modified>
</cp:coreProperties>
</file>